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3" r:id="rId7"/>
    <p:sldId id="264" r:id="rId8"/>
    <p:sldId id="260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B49C61-4C56-448E-AC07-867B3E35C97C}" v="51" dt="2024-06-20T16:39:40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ett Mehaboob" userId="ce13ebf4fd5e6db5" providerId="LiveId" clId="{D2B49C61-4C56-448E-AC07-867B3E35C97C}"/>
    <pc:docChg chg="undo custSel addSld modSld">
      <pc:chgData name="Emmett Mehaboob" userId="ce13ebf4fd5e6db5" providerId="LiveId" clId="{D2B49C61-4C56-448E-AC07-867B3E35C97C}" dt="2024-06-20T16:45:54.025" v="7106" actId="113"/>
      <pc:docMkLst>
        <pc:docMk/>
      </pc:docMkLst>
      <pc:sldChg chg="addSp delSp modSp new mod">
        <pc:chgData name="Emmett Mehaboob" userId="ce13ebf4fd5e6db5" providerId="LiveId" clId="{D2B49C61-4C56-448E-AC07-867B3E35C97C}" dt="2024-06-20T12:17:41.635" v="3005" actId="1076"/>
        <pc:sldMkLst>
          <pc:docMk/>
          <pc:sldMk cId="3316519552" sldId="256"/>
        </pc:sldMkLst>
        <pc:spChg chg="mod">
          <ac:chgData name="Emmett Mehaboob" userId="ce13ebf4fd5e6db5" providerId="LiveId" clId="{D2B49C61-4C56-448E-AC07-867B3E35C97C}" dt="2024-06-20T12:17:41.635" v="3005" actId="1076"/>
          <ac:spMkLst>
            <pc:docMk/>
            <pc:sldMk cId="3316519552" sldId="256"/>
            <ac:spMk id="2" creationId="{227A96BA-96C0-FF18-C9F5-9341157FCE96}"/>
          </ac:spMkLst>
        </pc:spChg>
        <pc:spChg chg="mod">
          <ac:chgData name="Emmett Mehaboob" userId="ce13ebf4fd5e6db5" providerId="LiveId" clId="{D2B49C61-4C56-448E-AC07-867B3E35C97C}" dt="2024-06-20T12:17:36.957" v="3004" actId="1076"/>
          <ac:spMkLst>
            <pc:docMk/>
            <pc:sldMk cId="3316519552" sldId="256"/>
            <ac:spMk id="3" creationId="{A3BB4230-EC4C-5EB2-3A1E-16779F7959FA}"/>
          </ac:spMkLst>
        </pc:spChg>
        <pc:graphicFrameChg chg="add del mod">
          <ac:chgData name="Emmett Mehaboob" userId="ce13ebf4fd5e6db5" providerId="LiveId" clId="{D2B49C61-4C56-448E-AC07-867B3E35C97C}" dt="2024-06-19T13:21:17.126" v="684" actId="478"/>
          <ac:graphicFrameMkLst>
            <pc:docMk/>
            <pc:sldMk cId="3316519552" sldId="256"/>
            <ac:graphicFrameMk id="6" creationId="{AE5E7682-4EB1-4CEA-1811-5B99DDFA8BBF}"/>
          </ac:graphicFrameMkLst>
        </pc:graphicFrameChg>
        <pc:picChg chg="add del mod">
          <ac:chgData name="Emmett Mehaboob" userId="ce13ebf4fd5e6db5" providerId="LiveId" clId="{D2B49C61-4C56-448E-AC07-867B3E35C97C}" dt="2024-06-19T13:19:16.014" v="681" actId="478"/>
          <ac:picMkLst>
            <pc:docMk/>
            <pc:sldMk cId="3316519552" sldId="256"/>
            <ac:picMk id="5" creationId="{1FF0F431-74E6-E880-86DF-3DAB80EFC731}"/>
          </ac:picMkLst>
        </pc:picChg>
        <pc:picChg chg="add mod">
          <ac:chgData name="Emmett Mehaboob" userId="ce13ebf4fd5e6db5" providerId="LiveId" clId="{D2B49C61-4C56-448E-AC07-867B3E35C97C}" dt="2024-06-19T13:25:22.856" v="690" actId="1076"/>
          <ac:picMkLst>
            <pc:docMk/>
            <pc:sldMk cId="3316519552" sldId="256"/>
            <ac:picMk id="8" creationId="{BAB5660E-F1ED-14A4-F119-0BF9E983169D}"/>
          </ac:picMkLst>
        </pc:picChg>
      </pc:sldChg>
      <pc:sldChg chg="addSp delSp modSp new mod setBg">
        <pc:chgData name="Emmett Mehaboob" userId="ce13ebf4fd5e6db5" providerId="LiveId" clId="{D2B49C61-4C56-448E-AC07-867B3E35C97C}" dt="2024-06-20T16:30:45.475" v="5536" actId="20577"/>
        <pc:sldMkLst>
          <pc:docMk/>
          <pc:sldMk cId="1214944443" sldId="257"/>
        </pc:sldMkLst>
        <pc:spChg chg="add mod">
          <ac:chgData name="Emmett Mehaboob" userId="ce13ebf4fd5e6db5" providerId="LiveId" clId="{D2B49C61-4C56-448E-AC07-867B3E35C97C}" dt="2024-06-20T16:30:45.475" v="5536" actId="20577"/>
          <ac:spMkLst>
            <pc:docMk/>
            <pc:sldMk cId="1214944443" sldId="257"/>
            <ac:spMk id="16" creationId="{C3596509-A8E0-72AE-3180-50B0CE3D3C07}"/>
          </ac:spMkLst>
        </pc:spChg>
        <pc:spChg chg="add del">
          <ac:chgData name="Emmett Mehaboob" userId="ce13ebf4fd5e6db5" providerId="LiveId" clId="{D2B49C61-4C56-448E-AC07-867B3E35C97C}" dt="2024-06-19T11:54:14.913" v="24" actId="26606"/>
          <ac:spMkLst>
            <pc:docMk/>
            <pc:sldMk cId="1214944443" sldId="257"/>
            <ac:spMk id="18" creationId="{E6F01E9F-6B0E-4CF9-87AF-27ECD8D4602A}"/>
          </ac:spMkLst>
        </pc:spChg>
        <pc:spChg chg="add del">
          <ac:chgData name="Emmett Mehaboob" userId="ce13ebf4fd5e6db5" providerId="LiveId" clId="{D2B49C61-4C56-448E-AC07-867B3E35C97C}" dt="2024-06-19T11:54:11.258" v="21" actId="26606"/>
          <ac:spMkLst>
            <pc:docMk/>
            <pc:sldMk cId="1214944443" sldId="257"/>
            <ac:spMk id="23" creationId="{B99E4D29-5F08-447A-A2A3-AB222BB49F50}"/>
          </ac:spMkLst>
        </pc:spChg>
        <pc:picChg chg="add mod ord">
          <ac:chgData name="Emmett Mehaboob" userId="ce13ebf4fd5e6db5" providerId="LiveId" clId="{D2B49C61-4C56-448E-AC07-867B3E35C97C}" dt="2024-06-19T12:08:03.839" v="153" actId="1076"/>
          <ac:picMkLst>
            <pc:docMk/>
            <pc:sldMk cId="1214944443" sldId="257"/>
            <ac:picMk id="3" creationId="{3847FE13-AA3A-FE14-A5E2-055843DDB1D9}"/>
          </ac:picMkLst>
        </pc:picChg>
        <pc:picChg chg="add mod ord">
          <ac:chgData name="Emmett Mehaboob" userId="ce13ebf4fd5e6db5" providerId="LiveId" clId="{D2B49C61-4C56-448E-AC07-867B3E35C97C}" dt="2024-06-19T12:12:31.318" v="183" actId="1076"/>
          <ac:picMkLst>
            <pc:docMk/>
            <pc:sldMk cId="1214944443" sldId="257"/>
            <ac:picMk id="5" creationId="{3BBF89DC-8DC6-1ACC-EAC9-F6B14E56C505}"/>
          </ac:picMkLst>
        </pc:picChg>
        <pc:picChg chg="add mod">
          <ac:chgData name="Emmett Mehaboob" userId="ce13ebf4fd5e6db5" providerId="LiveId" clId="{D2B49C61-4C56-448E-AC07-867B3E35C97C}" dt="2024-06-19T12:11:51.063" v="178" actId="1076"/>
          <ac:picMkLst>
            <pc:docMk/>
            <pc:sldMk cId="1214944443" sldId="257"/>
            <ac:picMk id="7" creationId="{88C2E87A-D424-E612-D0A4-96FB083D7CD4}"/>
          </ac:picMkLst>
        </pc:picChg>
        <pc:picChg chg="add mod ord">
          <ac:chgData name="Emmett Mehaboob" userId="ce13ebf4fd5e6db5" providerId="LiveId" clId="{D2B49C61-4C56-448E-AC07-867B3E35C97C}" dt="2024-06-19T12:13:17.772" v="185" actId="1076"/>
          <ac:picMkLst>
            <pc:docMk/>
            <pc:sldMk cId="1214944443" sldId="257"/>
            <ac:picMk id="9" creationId="{706A0F09-70C9-EA1D-89D1-0A9DBCC2226E}"/>
          </ac:picMkLst>
        </pc:picChg>
        <pc:picChg chg="add mod ord">
          <ac:chgData name="Emmett Mehaboob" userId="ce13ebf4fd5e6db5" providerId="LiveId" clId="{D2B49C61-4C56-448E-AC07-867B3E35C97C}" dt="2024-06-19T12:13:34.395" v="187" actId="1076"/>
          <ac:picMkLst>
            <pc:docMk/>
            <pc:sldMk cId="1214944443" sldId="257"/>
            <ac:picMk id="11" creationId="{46388034-FBEB-314A-D127-5678967A9919}"/>
          </ac:picMkLst>
        </pc:picChg>
        <pc:picChg chg="add mod">
          <ac:chgData name="Emmett Mehaboob" userId="ce13ebf4fd5e6db5" providerId="LiveId" clId="{D2B49C61-4C56-448E-AC07-867B3E35C97C}" dt="2024-06-19T12:11:59.535" v="179" actId="1076"/>
          <ac:picMkLst>
            <pc:docMk/>
            <pc:sldMk cId="1214944443" sldId="257"/>
            <ac:picMk id="13" creationId="{064C9067-5CE5-5A18-9C3A-D721F5DFDA80}"/>
          </ac:picMkLst>
        </pc:picChg>
        <pc:picChg chg="add del mod ord">
          <ac:chgData name="Emmett Mehaboob" userId="ce13ebf4fd5e6db5" providerId="LiveId" clId="{D2B49C61-4C56-448E-AC07-867B3E35C97C}" dt="2024-06-19T12:11:43.161" v="177" actId="21"/>
          <ac:picMkLst>
            <pc:docMk/>
            <pc:sldMk cId="1214944443" sldId="257"/>
            <ac:picMk id="15" creationId="{961AFB06-2B4E-3E70-AF80-FC86A9D02C39}"/>
          </ac:picMkLst>
        </pc:picChg>
      </pc:sldChg>
      <pc:sldChg chg="addSp delSp modSp new mod">
        <pc:chgData name="Emmett Mehaboob" userId="ce13ebf4fd5e6db5" providerId="LiveId" clId="{D2B49C61-4C56-448E-AC07-867B3E35C97C}" dt="2024-06-19T17:05:04.943" v="941" actId="14100"/>
        <pc:sldMkLst>
          <pc:docMk/>
          <pc:sldMk cId="1778767556" sldId="258"/>
        </pc:sldMkLst>
        <pc:spChg chg="add mod">
          <ac:chgData name="Emmett Mehaboob" userId="ce13ebf4fd5e6db5" providerId="LiveId" clId="{D2B49C61-4C56-448E-AC07-867B3E35C97C}" dt="2024-06-19T12:26:20.629" v="403" actId="14100"/>
          <ac:spMkLst>
            <pc:docMk/>
            <pc:sldMk cId="1778767556" sldId="258"/>
            <ac:spMk id="14" creationId="{F09B0A34-E606-1FF4-27CD-6BE7B867D568}"/>
          </ac:spMkLst>
        </pc:spChg>
        <pc:spChg chg="add mod">
          <ac:chgData name="Emmett Mehaboob" userId="ce13ebf4fd5e6db5" providerId="LiveId" clId="{D2B49C61-4C56-448E-AC07-867B3E35C97C}" dt="2024-06-19T12:28:52.706" v="652" actId="20577"/>
          <ac:spMkLst>
            <pc:docMk/>
            <pc:sldMk cId="1778767556" sldId="258"/>
            <ac:spMk id="15" creationId="{87D42D3A-8880-40C9-67F7-834A0F334B13}"/>
          </ac:spMkLst>
        </pc:spChg>
        <pc:spChg chg="add mod">
          <ac:chgData name="Emmett Mehaboob" userId="ce13ebf4fd5e6db5" providerId="LiveId" clId="{D2B49C61-4C56-448E-AC07-867B3E35C97C}" dt="2024-06-19T12:27:48.996" v="591" actId="1076"/>
          <ac:spMkLst>
            <pc:docMk/>
            <pc:sldMk cId="1778767556" sldId="258"/>
            <ac:spMk id="17" creationId="{2850ACA9-06CC-3EA1-2C9D-527C18B9F6AB}"/>
          </ac:spMkLst>
        </pc:spChg>
        <pc:spChg chg="add mod">
          <ac:chgData name="Emmett Mehaboob" userId="ce13ebf4fd5e6db5" providerId="LiveId" clId="{D2B49C61-4C56-448E-AC07-867B3E35C97C}" dt="2024-06-19T12:27:45.081" v="590" actId="1076"/>
          <ac:spMkLst>
            <pc:docMk/>
            <pc:sldMk cId="1778767556" sldId="258"/>
            <ac:spMk id="18" creationId="{6E1A8206-48D2-2754-7032-8D0341655B6D}"/>
          </ac:spMkLst>
        </pc:spChg>
        <pc:spChg chg="add mod">
          <ac:chgData name="Emmett Mehaboob" userId="ce13ebf4fd5e6db5" providerId="LiveId" clId="{D2B49C61-4C56-448E-AC07-867B3E35C97C}" dt="2024-06-19T12:29:03.857" v="653" actId="208"/>
          <ac:spMkLst>
            <pc:docMk/>
            <pc:sldMk cId="1778767556" sldId="258"/>
            <ac:spMk id="21" creationId="{49F75D6B-6733-2941-E1FA-ECD80E80E9E1}"/>
          </ac:spMkLst>
        </pc:spChg>
        <pc:picChg chg="add mod">
          <ac:chgData name="Emmett Mehaboob" userId="ce13ebf4fd5e6db5" providerId="LiveId" clId="{D2B49C61-4C56-448E-AC07-867B3E35C97C}" dt="2024-06-19T12:25:01.477" v="342" actId="1076"/>
          <ac:picMkLst>
            <pc:docMk/>
            <pc:sldMk cId="1778767556" sldId="258"/>
            <ac:picMk id="5" creationId="{C8B311A0-BDC0-BA48-DE30-7420FDB80443}"/>
          </ac:picMkLst>
        </pc:picChg>
        <pc:picChg chg="add mod">
          <ac:chgData name="Emmett Mehaboob" userId="ce13ebf4fd5e6db5" providerId="LiveId" clId="{D2B49C61-4C56-448E-AC07-867B3E35C97C}" dt="2024-06-19T12:24:58.754" v="341" actId="1076"/>
          <ac:picMkLst>
            <pc:docMk/>
            <pc:sldMk cId="1778767556" sldId="258"/>
            <ac:picMk id="13" creationId="{C1B6A4FC-F393-9618-F13C-6B7BFDCB390E}"/>
          </ac:picMkLst>
        </pc:picChg>
        <pc:cxnChg chg="add">
          <ac:chgData name="Emmett Mehaboob" userId="ce13ebf4fd5e6db5" providerId="LiveId" clId="{D2B49C61-4C56-448E-AC07-867B3E35C97C}" dt="2024-06-19T17:02:44.946" v="921" actId="11529"/>
          <ac:cxnSpMkLst>
            <pc:docMk/>
            <pc:sldMk cId="1778767556" sldId="258"/>
            <ac:cxnSpMk id="3" creationId="{17CF0E9E-4A2D-3D24-47C5-E7332BA33372}"/>
          </ac:cxnSpMkLst>
        </pc:cxnChg>
        <pc:cxnChg chg="add del mod">
          <ac:chgData name="Emmett Mehaboob" userId="ce13ebf4fd5e6db5" providerId="LiveId" clId="{D2B49C61-4C56-448E-AC07-867B3E35C97C}" dt="2024-06-19T12:20:18.214" v="199" actId="21"/>
          <ac:cxnSpMkLst>
            <pc:docMk/>
            <pc:sldMk cId="1778767556" sldId="258"/>
            <ac:cxnSpMk id="3" creationId="{C3C9F88C-5FD8-3C10-86AD-FC435C17BCA4}"/>
          </ac:cxnSpMkLst>
        </pc:cxnChg>
        <pc:cxnChg chg="add mod">
          <ac:chgData name="Emmett Mehaboob" userId="ce13ebf4fd5e6db5" providerId="LiveId" clId="{D2B49C61-4C56-448E-AC07-867B3E35C97C}" dt="2024-06-19T12:25:06.229" v="343" actId="14100"/>
          <ac:cxnSpMkLst>
            <pc:docMk/>
            <pc:sldMk cId="1778767556" sldId="258"/>
            <ac:cxnSpMk id="7" creationId="{B38AE3BE-DC0C-DD46-A0BC-5366ECB250C3}"/>
          </ac:cxnSpMkLst>
        </pc:cxnChg>
        <pc:cxnChg chg="add mod">
          <ac:chgData name="Emmett Mehaboob" userId="ce13ebf4fd5e6db5" providerId="LiveId" clId="{D2B49C61-4C56-448E-AC07-867B3E35C97C}" dt="2024-06-19T17:05:04.943" v="941" actId="14100"/>
          <ac:cxnSpMkLst>
            <pc:docMk/>
            <pc:sldMk cId="1778767556" sldId="258"/>
            <ac:cxnSpMk id="8" creationId="{D0C86F33-EF2B-7D86-0AEF-996F839998A8}"/>
          </ac:cxnSpMkLst>
        </pc:cxnChg>
        <pc:cxnChg chg="add mod">
          <ac:chgData name="Emmett Mehaboob" userId="ce13ebf4fd5e6db5" providerId="LiveId" clId="{D2B49C61-4C56-448E-AC07-867B3E35C97C}" dt="2024-06-19T17:03:20.942" v="939" actId="14100"/>
          <ac:cxnSpMkLst>
            <pc:docMk/>
            <pc:sldMk cId="1778767556" sldId="258"/>
            <ac:cxnSpMk id="20" creationId="{8D42FDA4-99B0-5B53-710B-A536D79DD2DE}"/>
          </ac:cxnSpMkLst>
        </pc:cxnChg>
      </pc:sldChg>
      <pc:sldChg chg="addSp modSp new mod">
        <pc:chgData name="Emmett Mehaboob" userId="ce13ebf4fd5e6db5" providerId="LiveId" clId="{D2B49C61-4C56-448E-AC07-867B3E35C97C}" dt="2024-06-20T12:28:40.965" v="3054" actId="115"/>
        <pc:sldMkLst>
          <pc:docMk/>
          <pc:sldMk cId="1764763936" sldId="259"/>
        </pc:sldMkLst>
        <pc:spChg chg="add mod">
          <ac:chgData name="Emmett Mehaboob" userId="ce13ebf4fd5e6db5" providerId="LiveId" clId="{D2B49C61-4C56-448E-AC07-867B3E35C97C}" dt="2024-06-19T17:12:38.099" v="1255" actId="1076"/>
          <ac:spMkLst>
            <pc:docMk/>
            <pc:sldMk cId="1764763936" sldId="259"/>
            <ac:spMk id="2" creationId="{D830244C-5098-F56C-8FDD-950FB2BAA757}"/>
          </ac:spMkLst>
        </pc:spChg>
        <pc:spChg chg="add mod">
          <ac:chgData name="Emmett Mehaboob" userId="ce13ebf4fd5e6db5" providerId="LiveId" clId="{D2B49C61-4C56-448E-AC07-867B3E35C97C}" dt="2024-06-20T12:28:30.047" v="3052" actId="115"/>
          <ac:spMkLst>
            <pc:docMk/>
            <pc:sldMk cId="1764763936" sldId="259"/>
            <ac:spMk id="16" creationId="{5B907C56-7A3D-9943-C9A4-9627EC576850}"/>
          </ac:spMkLst>
        </pc:spChg>
        <pc:spChg chg="add mod">
          <ac:chgData name="Emmett Mehaboob" userId="ce13ebf4fd5e6db5" providerId="LiveId" clId="{D2B49C61-4C56-448E-AC07-867B3E35C97C}" dt="2024-06-20T12:28:34.741" v="3053" actId="115"/>
          <ac:spMkLst>
            <pc:docMk/>
            <pc:sldMk cId="1764763936" sldId="259"/>
            <ac:spMk id="17" creationId="{3905794C-D7C6-F108-9023-29C7D52EC1A6}"/>
          </ac:spMkLst>
        </pc:spChg>
        <pc:spChg chg="add mod">
          <ac:chgData name="Emmett Mehaboob" userId="ce13ebf4fd5e6db5" providerId="LiveId" clId="{D2B49C61-4C56-448E-AC07-867B3E35C97C}" dt="2024-06-20T12:28:40.965" v="3054" actId="115"/>
          <ac:spMkLst>
            <pc:docMk/>
            <pc:sldMk cId="1764763936" sldId="259"/>
            <ac:spMk id="18" creationId="{5A5A75E1-F940-7F4D-C5D0-36F49F4D58E7}"/>
          </ac:spMkLst>
        </pc:spChg>
        <pc:picChg chg="add mod">
          <ac:chgData name="Emmett Mehaboob" userId="ce13ebf4fd5e6db5" providerId="LiveId" clId="{D2B49C61-4C56-448E-AC07-867B3E35C97C}" dt="2024-06-19T12:38:08.756" v="660" actId="1076"/>
          <ac:picMkLst>
            <pc:docMk/>
            <pc:sldMk cId="1764763936" sldId="259"/>
            <ac:picMk id="4" creationId="{07A5806B-7A05-96F0-8182-35D4BBB02626}"/>
          </ac:picMkLst>
        </pc:picChg>
        <pc:picChg chg="add mod">
          <ac:chgData name="Emmett Mehaboob" userId="ce13ebf4fd5e6db5" providerId="LiveId" clId="{D2B49C61-4C56-448E-AC07-867B3E35C97C}" dt="2024-06-20T11:43:01.544" v="1738" actId="1076"/>
          <ac:picMkLst>
            <pc:docMk/>
            <pc:sldMk cId="1764763936" sldId="259"/>
            <ac:picMk id="6" creationId="{530C7631-6E50-0FEE-1D6F-BE5EDC5C13CC}"/>
          </ac:picMkLst>
        </pc:picChg>
        <pc:picChg chg="add mod">
          <ac:chgData name="Emmett Mehaboob" userId="ce13ebf4fd5e6db5" providerId="LiveId" clId="{D2B49C61-4C56-448E-AC07-867B3E35C97C}" dt="2024-06-19T12:43:08.505" v="675" actId="208"/>
          <ac:picMkLst>
            <pc:docMk/>
            <pc:sldMk cId="1764763936" sldId="259"/>
            <ac:picMk id="8" creationId="{507E9537-37B6-095A-F526-EB5931A611D9}"/>
          </ac:picMkLst>
        </pc:picChg>
        <pc:cxnChg chg="add mod">
          <ac:chgData name="Emmett Mehaboob" userId="ce13ebf4fd5e6db5" providerId="LiveId" clId="{D2B49C61-4C56-448E-AC07-867B3E35C97C}" dt="2024-06-19T12:36:09.812" v="655" actId="1076"/>
          <ac:cxnSpMkLst>
            <pc:docMk/>
            <pc:sldMk cId="1764763936" sldId="259"/>
            <ac:cxnSpMk id="3" creationId="{C3C9F88C-5FD8-3C10-86AD-FC435C17BCA4}"/>
          </ac:cxnSpMkLst>
        </pc:cxnChg>
        <pc:cxnChg chg="add">
          <ac:chgData name="Emmett Mehaboob" userId="ce13ebf4fd5e6db5" providerId="LiveId" clId="{D2B49C61-4C56-448E-AC07-867B3E35C97C}" dt="2024-06-19T17:01:24.233" v="916" actId="11529"/>
          <ac:cxnSpMkLst>
            <pc:docMk/>
            <pc:sldMk cId="1764763936" sldId="259"/>
            <ac:cxnSpMk id="7" creationId="{8CCB1CFC-F328-B61A-C872-F63468970AE8}"/>
          </ac:cxnSpMkLst>
        </pc:cxnChg>
        <pc:cxnChg chg="add">
          <ac:chgData name="Emmett Mehaboob" userId="ce13ebf4fd5e6db5" providerId="LiveId" clId="{D2B49C61-4C56-448E-AC07-867B3E35C97C}" dt="2024-06-19T17:01:37.198" v="917" actId="11529"/>
          <ac:cxnSpMkLst>
            <pc:docMk/>
            <pc:sldMk cId="1764763936" sldId="259"/>
            <ac:cxnSpMk id="10" creationId="{18A18A53-2087-7BBB-32FB-590F22DB5139}"/>
          </ac:cxnSpMkLst>
        </pc:cxnChg>
        <pc:cxnChg chg="add mod">
          <ac:chgData name="Emmett Mehaboob" userId="ce13ebf4fd5e6db5" providerId="LiveId" clId="{D2B49C61-4C56-448E-AC07-867B3E35C97C}" dt="2024-06-19T17:01:57.362" v="919" actId="14100"/>
          <ac:cxnSpMkLst>
            <pc:docMk/>
            <pc:sldMk cId="1764763936" sldId="259"/>
            <ac:cxnSpMk id="12" creationId="{F257DF98-B4AD-1FC5-C496-EC8BC6211B2D}"/>
          </ac:cxnSpMkLst>
        </pc:cxnChg>
        <pc:cxnChg chg="add">
          <ac:chgData name="Emmett Mehaboob" userId="ce13ebf4fd5e6db5" providerId="LiveId" clId="{D2B49C61-4C56-448E-AC07-867B3E35C97C}" dt="2024-06-19T17:02:15.267" v="920" actId="11529"/>
          <ac:cxnSpMkLst>
            <pc:docMk/>
            <pc:sldMk cId="1764763936" sldId="259"/>
            <ac:cxnSpMk id="15" creationId="{C1FB70D6-3BD1-7BC8-E2B7-0FA344F90E67}"/>
          </ac:cxnSpMkLst>
        </pc:cxnChg>
      </pc:sldChg>
      <pc:sldChg chg="addSp delSp modSp new mod">
        <pc:chgData name="Emmett Mehaboob" userId="ce13ebf4fd5e6db5" providerId="LiveId" clId="{D2B49C61-4C56-448E-AC07-867B3E35C97C}" dt="2024-06-20T16:27:22.736" v="5453" actId="20577"/>
        <pc:sldMkLst>
          <pc:docMk/>
          <pc:sldMk cId="3840421486" sldId="260"/>
        </pc:sldMkLst>
        <pc:spChg chg="add del mod">
          <ac:chgData name="Emmett Mehaboob" userId="ce13ebf4fd5e6db5" providerId="LiveId" clId="{D2B49C61-4C56-448E-AC07-867B3E35C97C}" dt="2024-06-20T12:12:10.470" v="2991" actId="21"/>
          <ac:spMkLst>
            <pc:docMk/>
            <pc:sldMk cId="3840421486" sldId="260"/>
            <ac:spMk id="2" creationId="{CCE4EA7D-BCE8-F7D8-4697-63355C6E282B}"/>
          </ac:spMkLst>
        </pc:spChg>
        <pc:spChg chg="add mod">
          <ac:chgData name="Emmett Mehaboob" userId="ce13ebf4fd5e6db5" providerId="LiveId" clId="{D2B49C61-4C56-448E-AC07-867B3E35C97C}" dt="2024-06-20T16:11:15.789" v="4123" actId="20577"/>
          <ac:spMkLst>
            <pc:docMk/>
            <pc:sldMk cId="3840421486" sldId="260"/>
            <ac:spMk id="3" creationId="{6AD94B85-846B-0F8B-8B99-3D10B00B2B95}"/>
          </ac:spMkLst>
        </pc:spChg>
        <pc:spChg chg="add mod">
          <ac:chgData name="Emmett Mehaboob" userId="ce13ebf4fd5e6db5" providerId="LiveId" clId="{D2B49C61-4C56-448E-AC07-867B3E35C97C}" dt="2024-06-20T13:23:36.898" v="3402" actId="20577"/>
          <ac:spMkLst>
            <pc:docMk/>
            <pc:sldMk cId="3840421486" sldId="260"/>
            <ac:spMk id="19" creationId="{B6ABF7A3-E0AB-4320-EDF7-7C7202F70043}"/>
          </ac:spMkLst>
        </pc:spChg>
        <pc:spChg chg="add del mod">
          <ac:chgData name="Emmett Mehaboob" userId="ce13ebf4fd5e6db5" providerId="LiveId" clId="{D2B49C61-4C56-448E-AC07-867B3E35C97C}" dt="2024-06-20T13:24:51.484" v="3425"/>
          <ac:spMkLst>
            <pc:docMk/>
            <pc:sldMk cId="3840421486" sldId="260"/>
            <ac:spMk id="20" creationId="{E67F3BC1-1335-C026-5CA9-7B26C7CB3DDF}"/>
          </ac:spMkLst>
        </pc:spChg>
        <pc:spChg chg="add mod">
          <ac:chgData name="Emmett Mehaboob" userId="ce13ebf4fd5e6db5" providerId="LiveId" clId="{D2B49C61-4C56-448E-AC07-867B3E35C97C}" dt="2024-06-20T16:27:22.736" v="5453" actId="20577"/>
          <ac:spMkLst>
            <pc:docMk/>
            <pc:sldMk cId="3840421486" sldId="260"/>
            <ac:spMk id="21" creationId="{6270FD4A-51E8-70A2-F99D-B4BBC8DF0B72}"/>
          </ac:spMkLst>
        </pc:spChg>
        <pc:picChg chg="add mod">
          <ac:chgData name="Emmett Mehaboob" userId="ce13ebf4fd5e6db5" providerId="LiveId" clId="{D2B49C61-4C56-448E-AC07-867B3E35C97C}" dt="2024-06-20T13:19:44.981" v="3321" actId="14100"/>
          <ac:picMkLst>
            <pc:docMk/>
            <pc:sldMk cId="3840421486" sldId="260"/>
            <ac:picMk id="5" creationId="{EAA30D15-D593-53E7-D44F-EEB95F2A3B2B}"/>
          </ac:picMkLst>
        </pc:picChg>
        <pc:picChg chg="add del mod">
          <ac:chgData name="Emmett Mehaboob" userId="ce13ebf4fd5e6db5" providerId="LiveId" clId="{D2B49C61-4C56-448E-AC07-867B3E35C97C}" dt="2024-06-20T13:16:19.175" v="3316" actId="478"/>
          <ac:picMkLst>
            <pc:docMk/>
            <pc:sldMk cId="3840421486" sldId="260"/>
            <ac:picMk id="7" creationId="{C4C34CD4-7387-0864-A8A7-05CD94B2BCB2}"/>
          </ac:picMkLst>
        </pc:picChg>
        <pc:picChg chg="add mod modCrop">
          <ac:chgData name="Emmett Mehaboob" userId="ce13ebf4fd5e6db5" providerId="LiveId" clId="{D2B49C61-4C56-448E-AC07-867B3E35C97C}" dt="2024-06-20T13:16:23.638" v="3317" actId="1076"/>
          <ac:picMkLst>
            <pc:docMk/>
            <pc:sldMk cId="3840421486" sldId="260"/>
            <ac:picMk id="9" creationId="{ADF06FEE-83DE-70EF-8388-BF5E3D5209C7}"/>
          </ac:picMkLst>
        </pc:picChg>
        <pc:picChg chg="add mod">
          <ac:chgData name="Emmett Mehaboob" userId="ce13ebf4fd5e6db5" providerId="LiveId" clId="{D2B49C61-4C56-448E-AC07-867B3E35C97C}" dt="2024-06-20T13:20:29.059" v="3332" actId="1076"/>
          <ac:picMkLst>
            <pc:docMk/>
            <pc:sldMk cId="3840421486" sldId="260"/>
            <ac:picMk id="11" creationId="{395C9634-5847-D240-A556-7E77447AAAF8}"/>
          </ac:picMkLst>
        </pc:picChg>
        <pc:picChg chg="add del mod">
          <ac:chgData name="Emmett Mehaboob" userId="ce13ebf4fd5e6db5" providerId="LiveId" clId="{D2B49C61-4C56-448E-AC07-867B3E35C97C}" dt="2024-06-20T12:52:26.332" v="3284" actId="478"/>
          <ac:picMkLst>
            <pc:docMk/>
            <pc:sldMk cId="3840421486" sldId="260"/>
            <ac:picMk id="12" creationId="{15179AD8-7D6E-A641-4AA4-DB94C29BDF00}"/>
          </ac:picMkLst>
        </pc:picChg>
        <pc:picChg chg="add mod">
          <ac:chgData name="Emmett Mehaboob" userId="ce13ebf4fd5e6db5" providerId="LiveId" clId="{D2B49C61-4C56-448E-AC07-867B3E35C97C}" dt="2024-06-20T13:20:07.709" v="3326" actId="1076"/>
          <ac:picMkLst>
            <pc:docMk/>
            <pc:sldMk cId="3840421486" sldId="260"/>
            <ac:picMk id="14" creationId="{0E45FDED-CFFD-B413-E2CF-B60ED02748B1}"/>
          </ac:picMkLst>
        </pc:picChg>
        <pc:picChg chg="add mod modCrop">
          <ac:chgData name="Emmett Mehaboob" userId="ce13ebf4fd5e6db5" providerId="LiveId" clId="{D2B49C61-4C56-448E-AC07-867B3E35C97C}" dt="2024-06-20T13:19:52.495" v="3322" actId="1076"/>
          <ac:picMkLst>
            <pc:docMk/>
            <pc:sldMk cId="3840421486" sldId="260"/>
            <ac:picMk id="16" creationId="{40E76741-FFD5-E083-46AD-E852BCC62264}"/>
          </ac:picMkLst>
        </pc:picChg>
        <pc:picChg chg="add mod">
          <ac:chgData name="Emmett Mehaboob" userId="ce13ebf4fd5e6db5" providerId="LiveId" clId="{D2B49C61-4C56-448E-AC07-867B3E35C97C}" dt="2024-06-20T13:20:24.883" v="3331" actId="1076"/>
          <ac:picMkLst>
            <pc:docMk/>
            <pc:sldMk cId="3840421486" sldId="260"/>
            <ac:picMk id="18" creationId="{E36DD47B-C663-75AE-3EAE-9662EA0517A7}"/>
          </ac:picMkLst>
        </pc:picChg>
      </pc:sldChg>
      <pc:sldChg chg="addSp delSp modSp new mod">
        <pc:chgData name="Emmett Mehaboob" userId="ce13ebf4fd5e6db5" providerId="LiveId" clId="{D2B49C61-4C56-448E-AC07-867B3E35C97C}" dt="2024-06-20T16:29:03.458" v="5490" actId="113"/>
        <pc:sldMkLst>
          <pc:docMk/>
          <pc:sldMk cId="4090260433" sldId="261"/>
        </pc:sldMkLst>
        <pc:spChg chg="add del mod">
          <ac:chgData name="Emmett Mehaboob" userId="ce13ebf4fd5e6db5" providerId="LiveId" clId="{D2B49C61-4C56-448E-AC07-867B3E35C97C}" dt="2024-06-20T12:21:46.991" v="3051" actId="478"/>
          <ac:spMkLst>
            <pc:docMk/>
            <pc:sldMk cId="4090260433" sldId="261"/>
            <ac:spMk id="2" creationId="{CED7F8DE-C406-DD61-DA55-28C8F793D1A1}"/>
          </ac:spMkLst>
        </pc:spChg>
        <pc:spChg chg="add mod">
          <ac:chgData name="Emmett Mehaboob" userId="ce13ebf4fd5e6db5" providerId="LiveId" clId="{D2B49C61-4C56-448E-AC07-867B3E35C97C}" dt="2024-06-20T16:12:25.723" v="4164" actId="1076"/>
          <ac:spMkLst>
            <pc:docMk/>
            <pc:sldMk cId="4090260433" sldId="261"/>
            <ac:spMk id="3" creationId="{1B2212E6-8F4A-E8BA-B6FC-457161F4F73E}"/>
          </ac:spMkLst>
        </pc:spChg>
        <pc:spChg chg="add mod">
          <ac:chgData name="Emmett Mehaboob" userId="ce13ebf4fd5e6db5" providerId="LiveId" clId="{D2B49C61-4C56-448E-AC07-867B3E35C97C}" dt="2024-06-20T16:26:15.662" v="5450" actId="20577"/>
          <ac:spMkLst>
            <pc:docMk/>
            <pc:sldMk cId="4090260433" sldId="261"/>
            <ac:spMk id="5" creationId="{975E200A-F23C-73F3-FD55-4FA86CA070BA}"/>
          </ac:spMkLst>
        </pc:spChg>
        <pc:spChg chg="add mod">
          <ac:chgData name="Emmett Mehaboob" userId="ce13ebf4fd5e6db5" providerId="LiveId" clId="{D2B49C61-4C56-448E-AC07-867B3E35C97C}" dt="2024-06-20T16:29:03.458" v="5490" actId="113"/>
          <ac:spMkLst>
            <pc:docMk/>
            <pc:sldMk cId="4090260433" sldId="261"/>
            <ac:spMk id="6" creationId="{B6FCD601-1E54-A998-3E8B-C10472F41DA6}"/>
          </ac:spMkLst>
        </pc:spChg>
        <pc:picChg chg="add mod">
          <ac:chgData name="Emmett Mehaboob" userId="ce13ebf4fd5e6db5" providerId="LiveId" clId="{D2B49C61-4C56-448E-AC07-867B3E35C97C}" dt="2024-06-20T16:23:30.487" v="5120" actId="14100"/>
          <ac:picMkLst>
            <pc:docMk/>
            <pc:sldMk cId="4090260433" sldId="261"/>
            <ac:picMk id="4" creationId="{2333C8B0-CB32-3E9F-6B70-344A04543D5C}"/>
          </ac:picMkLst>
        </pc:picChg>
      </pc:sldChg>
      <pc:sldChg chg="modSp new mod">
        <pc:chgData name="Emmett Mehaboob" userId="ce13ebf4fd5e6db5" providerId="LiveId" clId="{D2B49C61-4C56-448E-AC07-867B3E35C97C}" dt="2024-06-20T11:42:13.678" v="1700" actId="20577"/>
        <pc:sldMkLst>
          <pc:docMk/>
          <pc:sldMk cId="1574634546" sldId="262"/>
        </pc:sldMkLst>
        <pc:spChg chg="mod">
          <ac:chgData name="Emmett Mehaboob" userId="ce13ebf4fd5e6db5" providerId="LiveId" clId="{D2B49C61-4C56-448E-AC07-867B3E35C97C}" dt="2024-06-20T11:42:08.316" v="1677" actId="20577"/>
          <ac:spMkLst>
            <pc:docMk/>
            <pc:sldMk cId="1574634546" sldId="262"/>
            <ac:spMk id="2" creationId="{3E3FC024-366B-06FA-EC76-D10B60E5CD51}"/>
          </ac:spMkLst>
        </pc:spChg>
        <pc:spChg chg="mod">
          <ac:chgData name="Emmett Mehaboob" userId="ce13ebf4fd5e6db5" providerId="LiveId" clId="{D2B49C61-4C56-448E-AC07-867B3E35C97C}" dt="2024-06-20T11:42:13.678" v="1700" actId="20577"/>
          <ac:spMkLst>
            <pc:docMk/>
            <pc:sldMk cId="1574634546" sldId="262"/>
            <ac:spMk id="3" creationId="{86C0620F-A9D2-D599-13E1-920F12D8415F}"/>
          </ac:spMkLst>
        </pc:spChg>
      </pc:sldChg>
      <pc:sldChg chg="addSp modSp new mod">
        <pc:chgData name="Emmett Mehaboob" userId="ce13ebf4fd5e6db5" providerId="LiveId" clId="{D2B49C61-4C56-448E-AC07-867B3E35C97C}" dt="2024-06-20T13:30:49.887" v="3972" actId="20577"/>
        <pc:sldMkLst>
          <pc:docMk/>
          <pc:sldMk cId="2020846307" sldId="263"/>
        </pc:sldMkLst>
        <pc:spChg chg="add mod">
          <ac:chgData name="Emmett Mehaboob" userId="ce13ebf4fd5e6db5" providerId="LiveId" clId="{D2B49C61-4C56-448E-AC07-867B3E35C97C}" dt="2024-06-20T13:30:49.887" v="3972" actId="20577"/>
          <ac:spMkLst>
            <pc:docMk/>
            <pc:sldMk cId="2020846307" sldId="263"/>
            <ac:spMk id="2" creationId="{8EF9CAC9-BAD8-78A7-AC8E-03524F6148FA}"/>
          </ac:spMkLst>
        </pc:spChg>
        <pc:spChg chg="add mod">
          <ac:chgData name="Emmett Mehaboob" userId="ce13ebf4fd5e6db5" providerId="LiveId" clId="{D2B49C61-4C56-448E-AC07-867B3E35C97C}" dt="2024-06-20T12:20:24.623" v="3050" actId="12"/>
          <ac:spMkLst>
            <pc:docMk/>
            <pc:sldMk cId="2020846307" sldId="263"/>
            <ac:spMk id="3" creationId="{4CF9E062-0FAC-C24C-AE90-4A307F35748A}"/>
          </ac:spMkLst>
        </pc:spChg>
        <pc:picChg chg="add mod">
          <ac:chgData name="Emmett Mehaboob" userId="ce13ebf4fd5e6db5" providerId="LiveId" clId="{D2B49C61-4C56-448E-AC07-867B3E35C97C}" dt="2024-06-20T12:05:17.921" v="2974" actId="1076"/>
          <ac:picMkLst>
            <pc:docMk/>
            <pc:sldMk cId="2020846307" sldId="263"/>
            <ac:picMk id="5" creationId="{7A1C6E17-9D56-10A6-1707-362B94494820}"/>
          </ac:picMkLst>
        </pc:picChg>
        <pc:picChg chg="add mod">
          <ac:chgData name="Emmett Mehaboob" userId="ce13ebf4fd5e6db5" providerId="LiveId" clId="{D2B49C61-4C56-448E-AC07-867B3E35C97C}" dt="2024-06-20T12:10:33.529" v="2979" actId="1076"/>
          <ac:picMkLst>
            <pc:docMk/>
            <pc:sldMk cId="2020846307" sldId="263"/>
            <ac:picMk id="7" creationId="{2F49B78B-F84C-B4A7-7CA6-34FDE156303A}"/>
          </ac:picMkLst>
        </pc:picChg>
      </pc:sldChg>
      <pc:sldChg chg="addSp delSp modSp new mod">
        <pc:chgData name="Emmett Mehaboob" userId="ce13ebf4fd5e6db5" providerId="LiveId" clId="{D2B49C61-4C56-448E-AC07-867B3E35C97C}" dt="2024-06-20T16:20:19.570" v="5117" actId="313"/>
        <pc:sldMkLst>
          <pc:docMk/>
          <pc:sldMk cId="1172275883" sldId="264"/>
        </pc:sldMkLst>
        <pc:spChg chg="add mod">
          <ac:chgData name="Emmett Mehaboob" userId="ce13ebf4fd5e6db5" providerId="LiveId" clId="{D2B49C61-4C56-448E-AC07-867B3E35C97C}" dt="2024-06-20T13:30:00.121" v="3971" actId="20577"/>
          <ac:spMkLst>
            <pc:docMk/>
            <pc:sldMk cId="1172275883" sldId="264"/>
            <ac:spMk id="2" creationId="{D175F892-4259-1B28-BC32-3B7D119295EE}"/>
          </ac:spMkLst>
        </pc:spChg>
        <pc:spChg chg="add mod">
          <ac:chgData name="Emmett Mehaboob" userId="ce13ebf4fd5e6db5" providerId="LiveId" clId="{D2B49C61-4C56-448E-AC07-867B3E35C97C}" dt="2024-06-20T16:20:19.570" v="5117" actId="313"/>
          <ac:spMkLst>
            <pc:docMk/>
            <pc:sldMk cId="1172275883" sldId="264"/>
            <ac:spMk id="9" creationId="{0D9AC323-6F41-51CA-CF93-D79D7D2E85F4}"/>
          </ac:spMkLst>
        </pc:spChg>
        <pc:picChg chg="add mod">
          <ac:chgData name="Emmett Mehaboob" userId="ce13ebf4fd5e6db5" providerId="LiveId" clId="{D2B49C61-4C56-448E-AC07-867B3E35C97C}" dt="2024-06-20T13:32:40.464" v="3977" actId="1076"/>
          <ac:picMkLst>
            <pc:docMk/>
            <pc:sldMk cId="1172275883" sldId="264"/>
            <ac:picMk id="4" creationId="{2599101D-DEFD-1065-6534-958F6CF766E1}"/>
          </ac:picMkLst>
        </pc:picChg>
        <pc:picChg chg="add del mod">
          <ac:chgData name="Emmett Mehaboob" userId="ce13ebf4fd5e6db5" providerId="LiveId" clId="{D2B49C61-4C56-448E-AC07-867B3E35C97C}" dt="2024-06-20T13:33:48.790" v="3982" actId="478"/>
          <ac:picMkLst>
            <pc:docMk/>
            <pc:sldMk cId="1172275883" sldId="264"/>
            <ac:picMk id="6" creationId="{1CEBD32A-7A6F-6AFB-1CDB-9580B4DCE743}"/>
          </ac:picMkLst>
        </pc:picChg>
        <pc:picChg chg="add mod">
          <ac:chgData name="Emmett Mehaboob" userId="ce13ebf4fd5e6db5" providerId="LiveId" clId="{D2B49C61-4C56-448E-AC07-867B3E35C97C}" dt="2024-06-20T13:34:26.733" v="3987" actId="1076"/>
          <ac:picMkLst>
            <pc:docMk/>
            <pc:sldMk cId="1172275883" sldId="264"/>
            <ac:picMk id="8" creationId="{A0600B37-F37A-17D2-B2CA-84E05EE5DA11}"/>
          </ac:picMkLst>
        </pc:picChg>
      </pc:sldChg>
      <pc:sldChg chg="addSp modSp new mod">
        <pc:chgData name="Emmett Mehaboob" userId="ce13ebf4fd5e6db5" providerId="LiveId" clId="{D2B49C61-4C56-448E-AC07-867B3E35C97C}" dt="2024-06-20T16:45:54.025" v="7106" actId="113"/>
        <pc:sldMkLst>
          <pc:docMk/>
          <pc:sldMk cId="2802162542" sldId="265"/>
        </pc:sldMkLst>
        <pc:spChg chg="add mod">
          <ac:chgData name="Emmett Mehaboob" userId="ce13ebf4fd5e6db5" providerId="LiveId" clId="{D2B49C61-4C56-448E-AC07-867B3E35C97C}" dt="2024-06-20T16:29:46.370" v="5531" actId="122"/>
          <ac:spMkLst>
            <pc:docMk/>
            <pc:sldMk cId="2802162542" sldId="265"/>
            <ac:spMk id="2" creationId="{2CFBEB73-71FC-7FB2-77D9-24D7CF05228E}"/>
          </ac:spMkLst>
        </pc:spChg>
        <pc:spChg chg="add mod">
          <ac:chgData name="Emmett Mehaboob" userId="ce13ebf4fd5e6db5" providerId="LiveId" clId="{D2B49C61-4C56-448E-AC07-867B3E35C97C}" dt="2024-06-20T16:45:54.025" v="7106" actId="113"/>
          <ac:spMkLst>
            <pc:docMk/>
            <pc:sldMk cId="2802162542" sldId="265"/>
            <ac:spMk id="3" creationId="{90C85A9D-3EB7-9ED2-5114-40453640F852}"/>
          </ac:spMkLst>
        </pc:spChg>
      </pc:sldChg>
      <pc:sldChg chg="addSp modSp new mod">
        <pc:chgData name="Emmett Mehaboob" userId="ce13ebf4fd5e6db5" providerId="LiveId" clId="{D2B49C61-4C56-448E-AC07-867B3E35C97C}" dt="2024-06-20T16:42:58.796" v="6930" actId="20577"/>
        <pc:sldMkLst>
          <pc:docMk/>
          <pc:sldMk cId="2789826101" sldId="266"/>
        </pc:sldMkLst>
        <pc:spChg chg="add mod">
          <ac:chgData name="Emmett Mehaboob" userId="ce13ebf4fd5e6db5" providerId="LiveId" clId="{D2B49C61-4C56-448E-AC07-867B3E35C97C}" dt="2024-06-20T16:39:27.800" v="6399" actId="313"/>
          <ac:spMkLst>
            <pc:docMk/>
            <pc:sldMk cId="2789826101" sldId="266"/>
            <ac:spMk id="2" creationId="{0AD4D8C0-6213-B0F2-78F1-5C0BC3999A29}"/>
          </ac:spMkLst>
        </pc:spChg>
        <pc:spChg chg="add mod">
          <ac:chgData name="Emmett Mehaboob" userId="ce13ebf4fd5e6db5" providerId="LiveId" clId="{D2B49C61-4C56-448E-AC07-867B3E35C97C}" dt="2024-06-20T16:42:58.796" v="6930" actId="20577"/>
          <ac:spMkLst>
            <pc:docMk/>
            <pc:sldMk cId="2789826101" sldId="266"/>
            <ac:spMk id="3" creationId="{277DB007-A99F-03FF-171B-F860136D0F6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8F58-064E-1637-F32C-902F3A4B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F9EB6-9792-5CB0-B2B7-B23822F49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6A3F1-A186-ADF7-A7B1-82E32336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E8DAA-9D01-15F5-4F10-553B9BE42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CAFD3-2C6D-85D2-46D9-AB5A8F47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94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9FE9-67F5-A9BB-D924-27320871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70EE8-2C43-68A1-CFBA-1A37B61F5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C3AAF-B2B7-1094-1005-2007DD63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A336-1810-AB61-DB87-3A1E6F4C9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78BE4-518D-4EFD-BC86-E84B7193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96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C9167E-61C9-37D5-F500-6F7CE5D67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90D0E-52D0-F483-6A75-2F31293DB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E1FC9-7852-8D1C-BDAD-915828E75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D0652-8606-19D7-090E-FD7DABD5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B2FEF-2233-D5CF-5D2C-E9023BA3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53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FBAE-8369-CF4C-B713-0F581CED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198AD-75E2-8900-F614-54ED49705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10875-841D-DDA3-EA8A-F56C6B9D6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B5145-7BBE-7822-DA24-FDFAE4AE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D6B96-21DA-01CF-3E9E-91EEAD98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91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4031-B5D5-8008-A7B9-990481AC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82BF7-3FF4-5E06-0ACA-AF53C045E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B3DBC-3E94-BAA6-BF4A-0FDCD77A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868F0-0CB8-69EB-5372-8788F2D04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C9991-89E6-60E9-D501-CB0E9964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09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716A-E88A-24C5-B2F3-99A3299A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C7225-A52F-68ED-77DF-AA7E474D6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A1302-1C3D-1DBB-C060-7914D6DC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1C3A7-6400-E381-9E8C-0EB60B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52BDD-4EC4-703A-F2F7-9376385D0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6F9F2-8716-842A-9A01-F86AE852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37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38AA-0EAF-9544-F434-3C1434037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CDDDE-D851-ABE2-D546-736EED2AA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F0627-8E38-4836-686B-FD0893885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39F8E7-73BA-0BB9-4596-67C5CCDF6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1EEF7-60D4-B645-0410-F82169A3D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A310F-D323-ADCF-A44E-28F764EE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BAFE5-C61E-3095-B1CF-31A6690C9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4BD6BC-4758-B0F7-0FDD-90171E3E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04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0E78-1BF6-90B3-4F08-21EF521A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456ED-7B27-9721-3F23-9D43C77C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2E6A2-2F6E-B46C-240F-8FDEF82B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62E2A-641D-7A2C-D016-7E050318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89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E022BF-EBDC-36A3-E654-B73ABE5C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BD8A4-A13A-CEE9-0F27-9BC418CA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73983-18DC-075A-2FD3-F9B2755A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99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0B40-5A69-7BC4-B459-9DE12E726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E551B-2DA4-34D5-62C5-338D486B3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5BDDA-E42E-DC49-C85C-F6ABED38F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DC5A6-C66F-0EF1-BC25-AD57167D9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F562F-694E-5F1E-1C2D-0610C295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B5362-EB8D-6EFF-073F-97341E63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229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1058-55DB-98CE-A1A4-536CADA0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031A80-4A98-F652-56B6-C9BD460E1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ED4D3-3281-1683-AD23-5150AF216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0C511-E16E-02EE-7910-71ED696C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C7A6A-3703-16F2-F572-A846E6E7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DAB89-A8D7-F5F5-B670-7F29A9054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45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102D7-5861-E1BB-6C68-CB0FE4F8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022B5-E20D-0181-9653-E19D73450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5C826-51C2-0EEC-117F-E0466F862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2A65FE-B702-410E-88EC-FD64224E4CC6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1A1B2-D48A-15F1-A3E5-CE6FD8D09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A0E8A-EE9B-BC16-8228-33C57E8F4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6AC6A6-CA78-47DD-976E-67F944CC5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95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96BA-96C0-FF18-C9F5-9341157FC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3948" y="2001018"/>
            <a:ext cx="5624052" cy="2387600"/>
          </a:xfrm>
        </p:spPr>
        <p:txBody>
          <a:bodyPr>
            <a:noAutofit/>
          </a:bodyPr>
          <a:lstStyle/>
          <a:p>
            <a:r>
              <a:rPr lang="en-GB" sz="3600" dirty="0"/>
              <a:t>Defending the “Right to Exist”: Is celebrity Zionist social media the newest development in digital nationalism?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B4230-EC4C-5EB2-3A1E-16779F7959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3948" y="4388618"/>
            <a:ext cx="5624052" cy="1655762"/>
          </a:xfrm>
        </p:spPr>
        <p:txBody>
          <a:bodyPr/>
          <a:lstStyle/>
          <a:p>
            <a:r>
              <a:rPr lang="en-GB" dirty="0"/>
              <a:t>By Emmett 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5660E-F1ED-14A4-F119-0BF9E983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15" y="-71236"/>
            <a:ext cx="3846598" cy="69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1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FBEB73-71FC-7FB2-77D9-24D7CF05228E}"/>
              </a:ext>
            </a:extLst>
          </p:cNvPr>
          <p:cNvSpPr txBox="1"/>
          <p:nvPr/>
        </p:nvSpPr>
        <p:spPr>
          <a:xfrm>
            <a:off x="1710813" y="550606"/>
            <a:ext cx="832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Evolving (and contradictory) rhetoric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85A9D-3EB7-9ED2-5114-40453640F852}"/>
              </a:ext>
            </a:extLst>
          </p:cNvPr>
          <p:cNvSpPr txBox="1"/>
          <p:nvPr/>
        </p:nvSpPr>
        <p:spPr>
          <a:xfrm>
            <a:off x="835742" y="1356852"/>
            <a:ext cx="10589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dirty="0"/>
              <a:t>Appeal to apolitical stances </a:t>
            </a:r>
            <a:r>
              <a:rPr lang="en-GB" sz="2400" b="1" dirty="0"/>
              <a:t>vs</a:t>
            </a:r>
            <a:r>
              <a:rPr lang="en-GB" sz="2400" dirty="0"/>
              <a:t> calls for greater escalation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dirty="0"/>
              <a:t>Appeal to broad humanitarian agenda </a:t>
            </a:r>
            <a:r>
              <a:rPr lang="en-GB" sz="2400" b="1" dirty="0"/>
              <a:t>vs</a:t>
            </a:r>
            <a:r>
              <a:rPr lang="en-GB" sz="2400" dirty="0"/>
              <a:t> historical exceptionalism for the holocaust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dirty="0"/>
              <a:t>Inability to define “terrorist” </a:t>
            </a:r>
            <a:r>
              <a:rPr lang="en-GB" sz="2400" b="1" dirty="0"/>
              <a:t>versus</a:t>
            </a:r>
            <a:r>
              <a:rPr lang="en-GB" sz="2400" dirty="0"/>
              <a:t> “civilian Palestinian”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dirty="0"/>
              <a:t>Flattening of both Jewish </a:t>
            </a:r>
            <a:r>
              <a:rPr lang="en-GB" sz="2400" b="1" dirty="0"/>
              <a:t>and</a:t>
            </a:r>
            <a:r>
              <a:rPr lang="en-GB" sz="2400" dirty="0"/>
              <a:t> Palestinian identities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dirty="0"/>
              <a:t>Reference to constant existential threat, usually </a:t>
            </a:r>
            <a:r>
              <a:rPr lang="en-GB" sz="2400" b="1" dirty="0"/>
              <a:t>tied to </a:t>
            </a:r>
            <a:r>
              <a:rPr lang="en-GB" sz="2400" dirty="0"/>
              <a:t>inherent dehumanisation of Palestinians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dirty="0"/>
              <a:t>Conflation of antisemitism </a:t>
            </a:r>
            <a:r>
              <a:rPr lang="en-GB" sz="2400" b="1" dirty="0"/>
              <a:t>to</a:t>
            </a:r>
            <a:r>
              <a:rPr lang="en-GB" sz="2400" dirty="0"/>
              <a:t> antizionism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dirty="0"/>
              <a:t>Appeal to individual discernment (</a:t>
            </a:r>
            <a:r>
              <a:rPr lang="en-GB" sz="2400" dirty="0" err="1"/>
              <a:t>e.g</a:t>
            </a:r>
            <a:r>
              <a:rPr lang="en-GB" sz="2400" dirty="0"/>
              <a:t>, “I’m going to go see for myself, do not trust anything heard in the news”) </a:t>
            </a:r>
            <a:r>
              <a:rPr lang="en-GB" sz="2400" b="1" dirty="0"/>
              <a:t>vs</a:t>
            </a:r>
            <a:r>
              <a:rPr lang="en-GB" sz="2400" dirty="0"/>
              <a:t> speaking from a place of authority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dirty="0"/>
              <a:t>Unclear policy creation involvement: speaking as a private individual </a:t>
            </a:r>
            <a:r>
              <a:rPr lang="en-GB" sz="2400" b="1" dirty="0"/>
              <a:t>vs</a:t>
            </a:r>
            <a:r>
              <a:rPr lang="en-GB" sz="2400" dirty="0"/>
              <a:t> Israeli government affiliated individual </a:t>
            </a:r>
          </a:p>
        </p:txBody>
      </p:sp>
    </p:spTree>
    <p:extLst>
      <p:ext uri="{BB962C8B-B14F-4D97-AF65-F5344CB8AC3E}">
        <p14:creationId xmlns:p14="http://schemas.microsoft.com/office/powerpoint/2010/main" val="280216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4D8C0-6213-B0F2-78F1-5C0BC3999A29}"/>
              </a:ext>
            </a:extLst>
          </p:cNvPr>
          <p:cNvSpPr txBox="1"/>
          <p:nvPr/>
        </p:nvSpPr>
        <p:spPr>
          <a:xfrm>
            <a:off x="2212257" y="1355949"/>
            <a:ext cx="6971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Hypothesis: celebrities present a potent case study on how the conflation of security, economy and digital visibility allows even external subjects to successfully practice digital nationalism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DB007-A99F-03FF-171B-F860136D0F62}"/>
              </a:ext>
            </a:extLst>
          </p:cNvPr>
          <p:cNvSpPr txBox="1"/>
          <p:nvPr/>
        </p:nvSpPr>
        <p:spPr>
          <a:xfrm>
            <a:off x="2694039" y="2851355"/>
            <a:ext cx="64892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Potential findings: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Influence real but not new: celebrity involvement is not deep enough nor compelling enough to form “digital nationalism”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New but not influential: celebrities are actually not powerful enough to influence external audiences, digital nationalism is mostly domestic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 Taylor Swift paradigm: neither new nor influential, everyone just likes talking about it </a:t>
            </a:r>
          </a:p>
        </p:txBody>
      </p:sp>
    </p:spTree>
    <p:extLst>
      <p:ext uri="{BB962C8B-B14F-4D97-AF65-F5344CB8AC3E}">
        <p14:creationId xmlns:p14="http://schemas.microsoft.com/office/powerpoint/2010/main" val="2789826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FC024-366B-06FA-EC76-D10B60E5CD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0620F-A9D2-D599-13E1-920F12D84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(And some housekeeping)</a:t>
            </a:r>
          </a:p>
        </p:txBody>
      </p:sp>
    </p:spTree>
    <p:extLst>
      <p:ext uri="{BB962C8B-B14F-4D97-AF65-F5344CB8AC3E}">
        <p14:creationId xmlns:p14="http://schemas.microsoft.com/office/powerpoint/2010/main" val="1574634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3BBF89DC-8DC6-1ACC-EAC9-F6B14E56C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891" y="0"/>
            <a:ext cx="5160688" cy="3225430"/>
          </a:xfrm>
          <a:prstGeom prst="rect">
            <a:avLst/>
          </a:prstGeom>
        </p:spPr>
      </p:pic>
      <p:pic>
        <p:nvPicPr>
          <p:cNvPr id="7" name="Picture 6" descr="A person with red hair and a blue necklace&#10;&#10;Description automatically generated">
            <a:extLst>
              <a:ext uri="{FF2B5EF4-FFF2-40B4-BE49-F238E27FC236}">
                <a16:creationId xmlns:a16="http://schemas.microsoft.com/office/drawing/2014/main" id="{88C2E87A-D424-E612-D0A4-96FB083D7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023" y="3429000"/>
            <a:ext cx="5767678" cy="3464234"/>
          </a:xfrm>
          <a:prstGeom prst="rect">
            <a:avLst/>
          </a:prstGeom>
        </p:spPr>
      </p:pic>
      <p:pic>
        <p:nvPicPr>
          <p:cNvPr id="13" name="Picture 12" descr="A group of people in suits&#10;&#10;Description automatically generated">
            <a:extLst>
              <a:ext uri="{FF2B5EF4-FFF2-40B4-BE49-F238E27FC236}">
                <a16:creationId xmlns:a16="http://schemas.microsoft.com/office/drawing/2014/main" id="{064C9067-5CE5-5A18-9C3A-D721F5DF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7" y="3498320"/>
            <a:ext cx="6158639" cy="3464235"/>
          </a:xfrm>
          <a:prstGeom prst="rect">
            <a:avLst/>
          </a:prstGeom>
        </p:spPr>
      </p:pic>
      <p:pic>
        <p:nvPicPr>
          <p:cNvPr id="9" name="Picture 8" descr="A person with a beard wearing an orange and white shirt and orange flower garland&#10;&#10;Description automatically generated">
            <a:extLst>
              <a:ext uri="{FF2B5EF4-FFF2-40B4-BE49-F238E27FC236}">
                <a16:creationId xmlns:a16="http://schemas.microsoft.com/office/drawing/2014/main" id="{706A0F09-70C9-EA1D-89D1-0A9DBCC22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90" y="-46052"/>
            <a:ext cx="2475703" cy="3300937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47FE13-AA3A-FE14-A5E2-055843DDB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63" y="2559016"/>
            <a:ext cx="2598619" cy="2105867"/>
          </a:xfrm>
          <a:prstGeom prst="rect">
            <a:avLst/>
          </a:prstGeom>
        </p:spPr>
      </p:pic>
      <p:pic>
        <p:nvPicPr>
          <p:cNvPr id="11" name="Picture 10" descr="A person and person on a news show&#10;&#10;Description automatically generated">
            <a:extLst>
              <a:ext uri="{FF2B5EF4-FFF2-40B4-BE49-F238E27FC236}">
                <a16:creationId xmlns:a16="http://schemas.microsoft.com/office/drawing/2014/main" id="{46388034-FBEB-314A-D127-5678967A9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14" y="0"/>
            <a:ext cx="6270938" cy="34587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596509-A8E0-72AE-3180-50B0CE3D3C07}"/>
              </a:ext>
            </a:extLst>
          </p:cNvPr>
          <p:cNvSpPr txBox="1"/>
          <p:nvPr/>
        </p:nvSpPr>
        <p:spPr>
          <a:xfrm>
            <a:off x="2166118" y="3157118"/>
            <a:ext cx="7246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>
                <a:solidFill>
                  <a:srgbClr val="0070C0"/>
                </a:solidFill>
                <a:highlight>
                  <a:srgbClr val="FFFF00"/>
                </a:highlight>
              </a:rPr>
              <a:t>Did you mean: </a:t>
            </a:r>
            <a:r>
              <a:rPr lang="en-GB" sz="2000" b="1" i="1" u="sng" dirty="0">
                <a:solidFill>
                  <a:srgbClr val="0070C0"/>
                </a:solidFill>
                <a:highlight>
                  <a:srgbClr val="FFFF00"/>
                </a:highlight>
              </a:rPr>
              <a:t>who are the political elite anyway</a:t>
            </a:r>
            <a:r>
              <a:rPr lang="en-GB" b="1" i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00"/>
                </a:highlight>
              </a:rPr>
              <a:t>?</a:t>
            </a:r>
            <a:endParaRPr lang="en-GB" b="1" dirty="0">
              <a:solidFill>
                <a:schemeClr val="tx2">
                  <a:lumMod val="50000"/>
                  <a:lumOff val="5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1494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C8B311A0-BDC0-BA48-DE30-7420FDB80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98" y="2182761"/>
            <a:ext cx="3596423" cy="202298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8AE3BE-DC0C-DD46-A0BC-5366ECB250C3}"/>
              </a:ext>
            </a:extLst>
          </p:cNvPr>
          <p:cNvCxnSpPr>
            <a:cxnSpLocks/>
          </p:cNvCxnSpPr>
          <p:nvPr/>
        </p:nvCxnSpPr>
        <p:spPr>
          <a:xfrm>
            <a:off x="1995948" y="1838632"/>
            <a:ext cx="7581761" cy="51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scene3d>
            <a:camera prst="perspective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C1B6A4FC-F393-9618-F13C-6B7BFDCB3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2" y="2182761"/>
            <a:ext cx="3303639" cy="2202426"/>
          </a:xfrm>
          <a:prstGeom prst="rect">
            <a:avLst/>
          </a:prstGeom>
        </p:spPr>
      </p:pic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09B0A34-E606-1FF4-27CD-6BE7B867D568}"/>
              </a:ext>
            </a:extLst>
          </p:cNvPr>
          <p:cNvSpPr/>
          <p:nvPr/>
        </p:nvSpPr>
        <p:spPr>
          <a:xfrm>
            <a:off x="1995948" y="1804213"/>
            <a:ext cx="108154" cy="86035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42D3A-8880-40C9-67F7-834A0F334B13}"/>
              </a:ext>
            </a:extLst>
          </p:cNvPr>
          <p:cNvSpPr txBox="1"/>
          <p:nvPr/>
        </p:nvSpPr>
        <p:spPr>
          <a:xfrm>
            <a:off x="934065" y="1021938"/>
            <a:ext cx="991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Earlier political communication theories: political elites vs “mediatisation”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50ACA9-06CC-3EA1-2C9D-527C18B9F6AB}"/>
              </a:ext>
            </a:extLst>
          </p:cNvPr>
          <p:cNvSpPr txBox="1"/>
          <p:nvPr/>
        </p:nvSpPr>
        <p:spPr>
          <a:xfrm>
            <a:off x="835742" y="4636760"/>
            <a:ext cx="2772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/>
              <a:t>Political elite theories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Suggests both information and policy is determined by a closed loop of elites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1A8206-48D2-2754-7032-8D0341655B6D}"/>
              </a:ext>
            </a:extLst>
          </p:cNvPr>
          <p:cNvSpPr txBox="1"/>
          <p:nvPr/>
        </p:nvSpPr>
        <p:spPr>
          <a:xfrm>
            <a:off x="7700840" y="4498261"/>
            <a:ext cx="3596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</a:t>
            </a:r>
            <a:r>
              <a:rPr lang="en-GB" u="sng" dirty="0"/>
              <a:t>Vietnam war thesis”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Suggests mass media proliferation shaped collective response and subsequent policies towards the Vietnam War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42FDA4-99B0-5B53-710B-A536D79DD2DE}"/>
              </a:ext>
            </a:extLst>
          </p:cNvPr>
          <p:cNvCxnSpPr>
            <a:cxnSpLocks/>
          </p:cNvCxnSpPr>
          <p:nvPr/>
        </p:nvCxnSpPr>
        <p:spPr>
          <a:xfrm>
            <a:off x="5889523" y="1602658"/>
            <a:ext cx="0" cy="5801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F75D6B-6733-2941-E1FA-ECD80E80E9E1}"/>
              </a:ext>
            </a:extLst>
          </p:cNvPr>
          <p:cNvSpPr txBox="1"/>
          <p:nvPr/>
        </p:nvSpPr>
        <p:spPr>
          <a:xfrm>
            <a:off x="5095293" y="2182761"/>
            <a:ext cx="169879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Development of broadcast media industry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CF0E9E-4A2D-3D24-47C5-E7332BA33372}"/>
              </a:ext>
            </a:extLst>
          </p:cNvPr>
          <p:cNvCxnSpPr/>
          <p:nvPr/>
        </p:nvCxnSpPr>
        <p:spPr>
          <a:xfrm>
            <a:off x="2733368" y="1602658"/>
            <a:ext cx="0" cy="491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C86F33-EF2B-7D86-0AEF-996F839998A8}"/>
              </a:ext>
            </a:extLst>
          </p:cNvPr>
          <p:cNvCxnSpPr>
            <a:cxnSpLocks/>
          </p:cNvCxnSpPr>
          <p:nvPr/>
        </p:nvCxnSpPr>
        <p:spPr>
          <a:xfrm>
            <a:off x="8917858" y="1602658"/>
            <a:ext cx="0" cy="491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6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C9F88C-5FD8-3C10-86AD-FC435C17BCA4}"/>
              </a:ext>
            </a:extLst>
          </p:cNvPr>
          <p:cNvCxnSpPr/>
          <p:nvPr/>
        </p:nvCxnSpPr>
        <p:spPr>
          <a:xfrm>
            <a:off x="1391264" y="1474837"/>
            <a:ext cx="94094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men with painted faces&#10;&#10;Description automatically generated">
            <a:extLst>
              <a:ext uri="{FF2B5EF4-FFF2-40B4-BE49-F238E27FC236}">
                <a16:creationId xmlns:a16="http://schemas.microsoft.com/office/drawing/2014/main" id="{07A5806B-7A05-96F0-8182-35D4BBB02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" y="1816510"/>
            <a:ext cx="3668661" cy="2445774"/>
          </a:xfrm>
          <a:prstGeom prst="rect">
            <a:avLst/>
          </a:prstGeom>
        </p:spPr>
      </p:pic>
      <p:pic>
        <p:nvPicPr>
          <p:cNvPr id="6" name="Picture 5" descr="A black and white cover with red text&#10;&#10;Description automatically generated">
            <a:extLst>
              <a:ext uri="{FF2B5EF4-FFF2-40B4-BE49-F238E27FC236}">
                <a16:creationId xmlns:a16="http://schemas.microsoft.com/office/drawing/2014/main" id="{530C7631-6E50-0FEE-1D6F-BE5EDC5C1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98" y="1803595"/>
            <a:ext cx="1681315" cy="2521973"/>
          </a:xfrm>
          <a:prstGeom prst="rect">
            <a:avLst/>
          </a:prstGeom>
        </p:spPr>
      </p:pic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507E9537-37B6-095A-F526-EB5931A61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13" y="2015396"/>
            <a:ext cx="4267200" cy="2246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30244C-5098-F56C-8FDD-950FB2BAA757}"/>
              </a:ext>
            </a:extLst>
          </p:cNvPr>
          <p:cNvSpPr txBox="1"/>
          <p:nvPr/>
        </p:nvSpPr>
        <p:spPr>
          <a:xfrm>
            <a:off x="1986117" y="613583"/>
            <a:ext cx="890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Contemporary political communication: the failure of “digital witnessing”?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CB1CFC-F328-B61A-C872-F63468970AE8}"/>
              </a:ext>
            </a:extLst>
          </p:cNvPr>
          <p:cNvCxnSpPr/>
          <p:nvPr/>
        </p:nvCxnSpPr>
        <p:spPr>
          <a:xfrm>
            <a:off x="2497394" y="1474837"/>
            <a:ext cx="0" cy="12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A18A53-2087-7BBB-32FB-590F22DB5139}"/>
              </a:ext>
            </a:extLst>
          </p:cNvPr>
          <p:cNvCxnSpPr/>
          <p:nvPr/>
        </p:nvCxnSpPr>
        <p:spPr>
          <a:xfrm>
            <a:off x="2497394" y="1146080"/>
            <a:ext cx="0" cy="5843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57DF98-B4AD-1FC5-C496-EC8BC6211B2D}"/>
              </a:ext>
            </a:extLst>
          </p:cNvPr>
          <p:cNvCxnSpPr>
            <a:cxnSpLocks/>
          </p:cNvCxnSpPr>
          <p:nvPr/>
        </p:nvCxnSpPr>
        <p:spPr>
          <a:xfrm>
            <a:off x="6096000" y="1146080"/>
            <a:ext cx="0" cy="5843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FB70D6-3BD1-7BC8-E2B7-0FA344F90E67}"/>
              </a:ext>
            </a:extLst>
          </p:cNvPr>
          <p:cNvCxnSpPr/>
          <p:nvPr/>
        </p:nvCxnSpPr>
        <p:spPr>
          <a:xfrm>
            <a:off x="9350477" y="1258529"/>
            <a:ext cx="0" cy="557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907C56-7A3D-9943-C9A4-9627EC576850}"/>
              </a:ext>
            </a:extLst>
          </p:cNvPr>
          <p:cNvSpPr txBox="1"/>
          <p:nvPr/>
        </p:nvSpPr>
        <p:spPr>
          <a:xfrm>
            <a:off x="639097" y="4444181"/>
            <a:ext cx="30774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“Arab spring” thesis (early 2000s)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Suggests that the increased interconnectivity of social groups and visibility leads to greater democratisation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05794C-D7C6-F108-9023-29C7D52EC1A6}"/>
              </a:ext>
            </a:extLst>
          </p:cNvPr>
          <p:cNvSpPr txBox="1"/>
          <p:nvPr/>
        </p:nvSpPr>
        <p:spPr>
          <a:xfrm>
            <a:off x="4975122" y="4522839"/>
            <a:ext cx="21532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Stein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Examines how visibility did not bring mass mobilisation but rather a pattern of obfuscation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A75E1-F940-7F4D-C5D0-36F49F4D58E7}"/>
              </a:ext>
            </a:extLst>
          </p:cNvPr>
          <p:cNvSpPr txBox="1"/>
          <p:nvPr/>
        </p:nvSpPr>
        <p:spPr>
          <a:xfrm>
            <a:off x="7669161" y="4522839"/>
            <a:ext cx="3814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Hoskins et al (2015)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Suggests that the increased interconnectivity actually has the opposite effect – audiences begin to rely on “old school media” during times of warfare</a:t>
            </a:r>
          </a:p>
        </p:txBody>
      </p:sp>
    </p:spTree>
    <p:extLst>
      <p:ext uri="{BB962C8B-B14F-4D97-AF65-F5344CB8AC3E}">
        <p14:creationId xmlns:p14="http://schemas.microsoft.com/office/powerpoint/2010/main" val="176476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F9CAC9-BAD8-78A7-AC8E-03524F6148FA}"/>
              </a:ext>
            </a:extLst>
          </p:cNvPr>
          <p:cNvSpPr txBox="1"/>
          <p:nvPr/>
        </p:nvSpPr>
        <p:spPr>
          <a:xfrm>
            <a:off x="757083" y="800174"/>
            <a:ext cx="1006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can we say for certain about political communications?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9E062-0FAC-C24C-AE90-4A307F35748A}"/>
              </a:ext>
            </a:extLst>
          </p:cNvPr>
          <p:cNvSpPr txBox="1"/>
          <p:nvPr/>
        </p:nvSpPr>
        <p:spPr>
          <a:xfrm>
            <a:off x="914401" y="1602658"/>
            <a:ext cx="615499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There’s more information than ever, and </a:t>
            </a:r>
            <a:r>
              <a:rPr lang="en-GB" b="1" dirty="0"/>
              <a:t>perhaps most of it is garbage </a:t>
            </a:r>
            <a:r>
              <a:rPr lang="en-GB" dirty="0"/>
              <a:t>(and yet we’re all still tuned in) – Reuters Oxford Media Institute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Nations actually do have a vested interest in how people are responding online, whether its overtly asking citizens to participate in digital patriotism (Stein, 2021) or covertly utilising disinformation campaigns with influencers (Woolley, 2021). </a:t>
            </a:r>
            <a:r>
              <a:rPr lang="en-GB" b="1" dirty="0"/>
              <a:t>How effective is this really?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en-GB" dirty="0"/>
              <a:t>Nothing is clearly delineated anymore. States are brand names (</a:t>
            </a:r>
            <a:r>
              <a:rPr lang="en-GB" dirty="0" err="1"/>
              <a:t>Getzoff</a:t>
            </a:r>
            <a:r>
              <a:rPr lang="en-GB" dirty="0"/>
              <a:t> 2020), content sponsors (Balint 2020), and online disinformation agents (Woolley, 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Additionally, </a:t>
            </a:r>
            <a:r>
              <a:rPr lang="en-GB" b="1" dirty="0"/>
              <a:t>social media warps how information must be received and who it comes from</a:t>
            </a:r>
            <a:r>
              <a:rPr lang="en-GB" dirty="0"/>
              <a:t>. Military is entertainment, violence is content, and it lives on long past political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So how do we make sense of this mess?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pic>
        <p:nvPicPr>
          <p:cNvPr id="5" name="Picture 4" descr="A blue cover with a blue background&#10;&#10;Description automatically generated">
            <a:extLst>
              <a:ext uri="{FF2B5EF4-FFF2-40B4-BE49-F238E27FC236}">
                <a16:creationId xmlns:a16="http://schemas.microsoft.com/office/drawing/2014/main" id="{7A1C6E17-9D56-10A6-1707-362B94494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895" y="452284"/>
            <a:ext cx="2695575" cy="4048125"/>
          </a:xfrm>
          <a:prstGeom prst="rect">
            <a:avLst/>
          </a:prstGeom>
        </p:spPr>
      </p:pic>
      <p:pic>
        <p:nvPicPr>
          <p:cNvPr id="7" name="Picture 6" descr="A person in a garment holding guns&#10;&#10;Description automatically generated">
            <a:extLst>
              <a:ext uri="{FF2B5EF4-FFF2-40B4-BE49-F238E27FC236}">
                <a16:creationId xmlns:a16="http://schemas.microsoft.com/office/drawing/2014/main" id="{2F49B78B-F84C-B4A7-7CA6-34FDE1563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93" y="3215147"/>
            <a:ext cx="3292358" cy="351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4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75F892-4259-1B28-BC32-3B7D119295EE}"/>
              </a:ext>
            </a:extLst>
          </p:cNvPr>
          <p:cNvSpPr txBox="1"/>
          <p:nvPr/>
        </p:nvSpPr>
        <p:spPr>
          <a:xfrm>
            <a:off x="875071" y="560439"/>
            <a:ext cx="1072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Theoretical framework: digital nationalism</a:t>
            </a:r>
          </a:p>
        </p:txBody>
      </p:sp>
      <p:pic>
        <p:nvPicPr>
          <p:cNvPr id="4" name="Picture 3" descr="A group of people sitting together&#10;&#10;Description automatically generated">
            <a:extLst>
              <a:ext uri="{FF2B5EF4-FFF2-40B4-BE49-F238E27FC236}">
                <a16:creationId xmlns:a16="http://schemas.microsoft.com/office/drawing/2014/main" id="{2599101D-DEFD-1065-6534-958F6CF76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76" y="929771"/>
            <a:ext cx="4582153" cy="2580968"/>
          </a:xfrm>
          <a:prstGeom prst="rect">
            <a:avLst/>
          </a:prstGeom>
        </p:spPr>
      </p:pic>
      <p:pic>
        <p:nvPicPr>
          <p:cNvPr id="8" name="Picture 7" descr="A person sitting in a chair with two people behind her&#10;&#10;Description automatically generated">
            <a:extLst>
              <a:ext uri="{FF2B5EF4-FFF2-40B4-BE49-F238E27FC236}">
                <a16:creationId xmlns:a16="http://schemas.microsoft.com/office/drawing/2014/main" id="{A0600B37-F37A-17D2-B2CA-84E05EE5D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975" y="3545775"/>
            <a:ext cx="3172425" cy="3141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AC323-6F41-51CA-CF93-D79D7D2E85F4}"/>
              </a:ext>
            </a:extLst>
          </p:cNvPr>
          <p:cNvSpPr txBox="1"/>
          <p:nvPr/>
        </p:nvSpPr>
        <p:spPr>
          <a:xfrm>
            <a:off x="875071" y="1278194"/>
            <a:ext cx="55745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Previous studies: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Set of </a:t>
            </a:r>
            <a:r>
              <a:rPr lang="en-GB" i="1" dirty="0"/>
              <a:t>newer </a:t>
            </a:r>
            <a:r>
              <a:rPr lang="en-GB" dirty="0"/>
              <a:t>practices (such as the production of propaganda, rituals of allegiance and symbolism) mediated by the digital space to further nation’s legitimacy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Perhaps </a:t>
            </a:r>
            <a:r>
              <a:rPr lang="en-GB" i="1" dirty="0"/>
              <a:t>more </a:t>
            </a:r>
            <a:r>
              <a:rPr lang="en-GB" dirty="0"/>
              <a:t>fragmented, more polarised, and more innovative than previous forms of nationalism?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u="sng" dirty="0"/>
              <a:t>What </a:t>
            </a:r>
            <a:r>
              <a:rPr lang="en-GB" u="sng" dirty="0" err="1"/>
              <a:t>im</a:t>
            </a:r>
            <a:r>
              <a:rPr lang="en-GB" u="sng" dirty="0"/>
              <a:t> studying: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Perhaps the digital nature of these spaces means security, economy and brand image all collide?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Perhaps this requires nations to engage in a pattern of denial or obfuscation in response to digital witnessing?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Perhaps it requires nations to use competing claims for legitimacy, considering how polarised and fragmented online audiences are? </a:t>
            </a:r>
          </a:p>
        </p:txBody>
      </p:sp>
    </p:spTree>
    <p:extLst>
      <p:ext uri="{BB962C8B-B14F-4D97-AF65-F5344CB8AC3E}">
        <p14:creationId xmlns:p14="http://schemas.microsoft.com/office/powerpoint/2010/main" val="117227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D94B85-846B-0F8B-8B99-3D10B00B2B95}"/>
              </a:ext>
            </a:extLst>
          </p:cNvPr>
          <p:cNvSpPr txBox="1"/>
          <p:nvPr/>
        </p:nvSpPr>
        <p:spPr>
          <a:xfrm>
            <a:off x="1755058" y="580969"/>
            <a:ext cx="868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case study: why the Oct 7</a:t>
            </a:r>
            <a:r>
              <a:rPr lang="en-GB" baseline="30000" dirty="0"/>
              <a:t>th</a:t>
            </a:r>
            <a:r>
              <a:rPr lang="en-GB" dirty="0"/>
              <a:t> counter offensive? </a:t>
            </a:r>
          </a:p>
        </p:txBody>
      </p:sp>
      <p:pic>
        <p:nvPicPr>
          <p:cNvPr id="5" name="Picture 4" descr="A group of people standing in front of a podium&#10;&#10;Description automatically generated">
            <a:extLst>
              <a:ext uri="{FF2B5EF4-FFF2-40B4-BE49-F238E27FC236}">
                <a16:creationId xmlns:a16="http://schemas.microsoft.com/office/drawing/2014/main" id="{EAA30D15-D593-53E7-D44F-EEB95F2A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6" y="1288027"/>
            <a:ext cx="2867474" cy="2332062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ADF06FEE-83DE-70EF-8388-BF5E3D520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6" b="33763"/>
          <a:stretch/>
        </p:blipFill>
        <p:spPr>
          <a:xfrm>
            <a:off x="308461" y="3767617"/>
            <a:ext cx="2209195" cy="2509414"/>
          </a:xfrm>
          <a:prstGeom prst="rect">
            <a:avLst/>
          </a:prstGeom>
        </p:spPr>
      </p:pic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395C9634-5847-D240-A556-7E77447AA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262" y="3234865"/>
            <a:ext cx="2586382" cy="1616489"/>
          </a:xfrm>
          <a:prstGeom prst="rect">
            <a:avLst/>
          </a:prstGeom>
        </p:spPr>
      </p:pic>
      <p:pic>
        <p:nvPicPr>
          <p:cNvPr id="14" name="Picture 13" descr="A person smiling and taking a selfie&#10;&#10;Description automatically generated">
            <a:extLst>
              <a:ext uri="{FF2B5EF4-FFF2-40B4-BE49-F238E27FC236}">
                <a16:creationId xmlns:a16="http://schemas.microsoft.com/office/drawing/2014/main" id="{0E45FDED-CFFD-B413-E2CF-B60ED0274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326" y="1246323"/>
            <a:ext cx="3271577" cy="1902270"/>
          </a:xfrm>
          <a:prstGeom prst="rect">
            <a:avLst/>
          </a:prstGeom>
        </p:spPr>
      </p:pic>
      <p:pic>
        <p:nvPicPr>
          <p:cNvPr id="16" name="Picture 15" descr="A screenshot of a person with her hand up&#10;&#10;Description automatically generated">
            <a:extLst>
              <a:ext uri="{FF2B5EF4-FFF2-40B4-BE49-F238E27FC236}">
                <a16:creationId xmlns:a16="http://schemas.microsoft.com/office/drawing/2014/main" id="{40E76741-FFD5-E083-46AD-E852BCC622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0" r="33513"/>
          <a:stretch/>
        </p:blipFill>
        <p:spPr>
          <a:xfrm>
            <a:off x="2517656" y="2860599"/>
            <a:ext cx="1897626" cy="3514725"/>
          </a:xfrm>
          <a:prstGeom prst="rect">
            <a:avLst/>
          </a:prstGeom>
        </p:spPr>
      </p:pic>
      <p:pic>
        <p:nvPicPr>
          <p:cNvPr id="18" name="Picture 17" descr="A screenshot of a cellphone&#10;&#10;Description automatically generated">
            <a:extLst>
              <a:ext uri="{FF2B5EF4-FFF2-40B4-BE49-F238E27FC236}">
                <a16:creationId xmlns:a16="http://schemas.microsoft.com/office/drawing/2014/main" id="{E36DD47B-C663-75AE-3EAE-9662EA051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14" y="3148593"/>
            <a:ext cx="2051422" cy="31253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ABF7A3-E0AB-4320-EDF7-7C7202F70043}"/>
              </a:ext>
            </a:extLst>
          </p:cNvPr>
          <p:cNvSpPr txBox="1"/>
          <p:nvPr/>
        </p:nvSpPr>
        <p:spPr>
          <a:xfrm>
            <a:off x="9817636" y="5022324"/>
            <a:ext cx="2051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#BringThemBack</a:t>
            </a:r>
          </a:p>
          <a:p>
            <a:r>
              <a:rPr lang="en-GB" dirty="0"/>
              <a:t>#IStandWithIsrael</a:t>
            </a:r>
          </a:p>
          <a:p>
            <a:r>
              <a:rPr lang="en-GB" dirty="0"/>
              <a:t>Antisemitism, Terrorism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70FD4A-51E8-70A2-F99D-B4BBC8DF0B72}"/>
              </a:ext>
            </a:extLst>
          </p:cNvPr>
          <p:cNvSpPr txBox="1"/>
          <p:nvPr/>
        </p:nvSpPr>
        <p:spPr>
          <a:xfrm>
            <a:off x="4415282" y="1375243"/>
            <a:ext cx="33509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Situation unprecedented – Israel routinely condemned, casualties estimated to be over 37,000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Mainstream outlets largely found unreliable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Palestinians relying heavily on digital witnessing while Zionists are more fragmented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Striking disparity in access, perception of threats, and claims to nationhood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Is this perhaps a “global” conflict in terms of mobilisation?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421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2212E6-8F4A-E8BA-B6FC-457161F4F73E}"/>
              </a:ext>
            </a:extLst>
          </p:cNvPr>
          <p:cNvSpPr txBox="1"/>
          <p:nvPr/>
        </p:nvSpPr>
        <p:spPr>
          <a:xfrm>
            <a:off x="4129549" y="562585"/>
            <a:ext cx="882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case study: why celebrities???????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333C8B0-CB32-3E9F-6B70-344A04543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98" y="1487300"/>
            <a:ext cx="5395901" cy="4372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E200A-F23C-73F3-FD55-4FA86CA070BA}"/>
              </a:ext>
            </a:extLst>
          </p:cNvPr>
          <p:cNvSpPr txBox="1"/>
          <p:nvPr/>
        </p:nvSpPr>
        <p:spPr>
          <a:xfrm>
            <a:off x="7089058" y="1356852"/>
            <a:ext cx="4689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One explanation: average nationalist individuals? Nothing to see here.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FCD601-1E54-A998-3E8B-C10472F41DA6}"/>
              </a:ext>
            </a:extLst>
          </p:cNvPr>
          <p:cNvSpPr txBox="1"/>
          <p:nvPr/>
        </p:nvSpPr>
        <p:spPr>
          <a:xfrm>
            <a:off x="7226710" y="2186503"/>
            <a:ext cx="43458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OR: are celebrities perceived as particularly powerful digital citizens, with potential to </a:t>
            </a:r>
            <a:r>
              <a:rPr lang="en-GB" dirty="0" err="1"/>
              <a:t>weild</a:t>
            </a:r>
            <a:r>
              <a:rPr lang="en-GB" dirty="0"/>
              <a:t> greater soft power? Could this be because they are </a:t>
            </a:r>
            <a:r>
              <a:rPr lang="en-GB" i="1" dirty="0"/>
              <a:t>not </a:t>
            </a:r>
            <a:r>
              <a:rPr lang="en-GB" dirty="0"/>
              <a:t>conventional political figures?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Bristman</a:t>
            </a:r>
            <a:r>
              <a:rPr lang="en-GB" dirty="0"/>
              <a:t> (2002) “"The US-based diaspora is of critical importance to </a:t>
            </a:r>
            <a:r>
              <a:rPr lang="en-GB" b="1" dirty="0"/>
              <a:t>Israelis’ feelings of security</a:t>
            </a:r>
            <a:r>
              <a:rPr lang="en-GB" dirty="0"/>
              <a:t>, to Israel’s deterrence capabilities, and to its ability to craft diplomatic and </a:t>
            </a:r>
            <a:r>
              <a:rPr lang="en-GB" dirty="0" err="1"/>
              <a:t>mili</a:t>
            </a:r>
            <a:r>
              <a:rPr lang="en-GB" dirty="0"/>
              <a:t>- </a:t>
            </a:r>
            <a:r>
              <a:rPr lang="en-GB" dirty="0" err="1"/>
              <a:t>tary</a:t>
            </a:r>
            <a:r>
              <a:rPr lang="en-GB" dirty="0"/>
              <a:t> alliances.“” </a:t>
            </a:r>
          </a:p>
        </p:txBody>
      </p:sp>
    </p:spTree>
    <p:extLst>
      <p:ext uri="{BB962C8B-B14F-4D97-AF65-F5344CB8AC3E}">
        <p14:creationId xmlns:p14="http://schemas.microsoft.com/office/powerpoint/2010/main" val="4090260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798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Defending the “Right to Exist”: Is celebrity Zionist social media the newest development in digital nationalism?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Emmett Mehaboob</dc:creator>
  <cp:lastModifiedBy>Emmett Mehaboob</cp:lastModifiedBy>
  <cp:revision>1</cp:revision>
  <dcterms:created xsi:type="dcterms:W3CDTF">2024-06-19T11:52:52Z</dcterms:created>
  <dcterms:modified xsi:type="dcterms:W3CDTF">2024-06-20T16:45:57Z</dcterms:modified>
</cp:coreProperties>
</file>